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Roboto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21" Type="http://schemas.openxmlformats.org/officeDocument/2006/relationships/font" Target="fonts/Lato-boldItalic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c0b1fc15a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c0b1fc15a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c0b1fc15a1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c0b1fc15a1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c0b1fc15a1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c0b1fc15a1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/>
        </p:nvSpPr>
        <p:spPr>
          <a:xfrm>
            <a:off x="5641875" y="4363025"/>
            <a:ext cx="309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FF00"/>
                </a:solidFill>
              </a:rPr>
              <a:t>Done by : Manel Ait Amer</a:t>
            </a:r>
            <a:endParaRPr sz="18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en" sz="2020" u="sng">
                <a:solidFill>
                  <a:srgbClr val="00FFFF"/>
                </a:solidFill>
              </a:rPr>
              <a:t>Instructions for</a:t>
            </a:r>
            <a:r>
              <a:rPr i="1" lang="en" sz="2020" u="sng">
                <a:solidFill>
                  <a:srgbClr val="00FFFF"/>
                </a:solidFill>
              </a:rPr>
              <a:t> ESCAPE ROOM:</a:t>
            </a:r>
            <a:endParaRPr i="1" sz="2020" u="sng">
              <a:solidFill>
                <a:srgbClr val="00FFFF"/>
              </a:solidFill>
            </a:endParaRPr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428550" y="1995275"/>
            <a:ext cx="5915400" cy="16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-In this game the gamer should find the way how to go out and reach </a:t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the target  room (The Outside).</a:t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-Gamer should find all the keys to open the doors and get outside.</a:t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-Gamer can also find some items to help him to get outside.</a:t>
            </a:r>
            <a:endParaRPr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8575" y="1550600"/>
            <a:ext cx="376542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u="sng">
                <a:solidFill>
                  <a:srgbClr val="00FFFF"/>
                </a:solidFill>
              </a:rPr>
              <a:t>MAP:</a:t>
            </a:r>
            <a:endParaRPr i="1" u="sng">
              <a:solidFill>
                <a:srgbClr val="00FFFF"/>
              </a:solidFill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3608400" y="687876"/>
            <a:ext cx="19272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Vestibulum congue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5" y="1853850"/>
            <a:ext cx="3866522" cy="298484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/>
          <p:nvPr/>
        </p:nvSpPr>
        <p:spPr>
          <a:xfrm>
            <a:off x="4546925" y="2014350"/>
            <a:ext cx="4095600" cy="22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We added to the game also some items: 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-Flashlight on Piano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_blueprints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/>
        </p:nvSpPr>
        <p:spPr>
          <a:xfrm>
            <a:off x="3293175" y="2674650"/>
            <a:ext cx="2741400" cy="6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300" u="sng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THANK YOU</a:t>
            </a:r>
            <a:endParaRPr b="1" i="1" sz="2300" u="sng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